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6" r:id="rId1"/>
  </p:sldMasterIdLst>
  <p:notesMasterIdLst>
    <p:notesMasterId r:id="rId21"/>
  </p:notesMasterIdLst>
  <p:sldIdLst>
    <p:sldId id="256" r:id="rId2"/>
    <p:sldId id="257" r:id="rId3"/>
    <p:sldId id="258" r:id="rId4"/>
    <p:sldId id="261" r:id="rId5"/>
    <p:sldId id="262" r:id="rId6"/>
    <p:sldId id="263" r:id="rId7"/>
    <p:sldId id="273" r:id="rId8"/>
    <p:sldId id="274" r:id="rId9"/>
    <p:sldId id="275" r:id="rId10"/>
    <p:sldId id="278" r:id="rId11"/>
    <p:sldId id="277" r:id="rId12"/>
    <p:sldId id="279" r:id="rId13"/>
    <p:sldId id="276" r:id="rId14"/>
    <p:sldId id="280" r:id="rId15"/>
    <p:sldId id="281" r:id="rId16"/>
    <p:sldId id="282" r:id="rId17"/>
    <p:sldId id="283" r:id="rId18"/>
    <p:sldId id="284" r:id="rId19"/>
    <p:sldId id="272" r:id="rId20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Itim" panose="020B0604020202020204" charset="-34"/>
      <p:regular r:id="rId30"/>
    </p:embeddedFont>
    <p:embeddedFont>
      <p:font typeface="Merriweather" panose="00000500000000000000" pitchFamily="2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579301A-2D51-42C2-A268-5A38108A2B4C}">
          <p14:sldIdLst>
            <p14:sldId id="256"/>
            <p14:sldId id="257"/>
            <p14:sldId id="258"/>
            <p14:sldId id="261"/>
            <p14:sldId id="262"/>
          </p14:sldIdLst>
        </p14:section>
        <p14:section name="Untitled Section" id="{C7B58729-778E-41A1-B622-E8166AD3B216}">
          <p14:sldIdLst>
            <p14:sldId id="263"/>
            <p14:sldId id="273"/>
            <p14:sldId id="274"/>
            <p14:sldId id="275"/>
            <p14:sldId id="278"/>
            <p14:sldId id="277"/>
            <p14:sldId id="279"/>
            <p14:sldId id="276"/>
            <p14:sldId id="280"/>
            <p14:sldId id="281"/>
            <p14:sldId id="282"/>
            <p14:sldId id="283"/>
            <p14:sldId id="284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8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8b238304a6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8b238304a6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8bca512db4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8bca512db4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8bca512db4_0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8bca512db4_0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8b951196ad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8b951196ad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8bca512db4_0_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8bca512db4_0_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8b93f3d68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8b93f3d68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8bca512db4_0_4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8bca512db4_0_4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BD13C-B882-8947-758B-C257BE5B9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B84FD2-CB67-E60D-62E8-B5D294A34F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429A8-4056-6442-0C0F-0069F00E7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02903-62A7-3409-6399-960502D13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D5132-A7DB-D7EE-5306-74776A860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75911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B1CE-F23B-2B6D-D04B-A69945D41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83F2E6-4D29-5963-6FF6-FF13CFF7A1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58772-BA62-812E-4481-29FC438E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5E80-FE6B-4C76-D05C-20D7587B4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131AC-3AA4-1EE5-A4B3-15C9E3E78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888516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5BE7F0-71E5-C4EA-0985-2FDDE0B13E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DAF3C4-0D4F-171D-BE89-01F84686A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9FDF0A-DC29-5470-23F3-83A36C6BB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C030A-3476-1966-5089-1E348BCB0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CC06B-44B1-F1DE-EC7F-2CC1A0D0E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40206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720000" y="1246924"/>
            <a:ext cx="7704000" cy="3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/>
            </a:lvl1pPr>
            <a:lvl2pPr marL="914400" lvl="1" indent="-304800" rtl="0"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5399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687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subTitle" idx="1"/>
          </p:nvPr>
        </p:nvSpPr>
        <p:spPr>
          <a:xfrm>
            <a:off x="906900" y="3292127"/>
            <a:ext cx="25062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subTitle" idx="2"/>
          </p:nvPr>
        </p:nvSpPr>
        <p:spPr>
          <a:xfrm>
            <a:off x="5676900" y="3292127"/>
            <a:ext cx="25062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p5"/>
          <p:cNvSpPr txBox="1">
            <a:spLocks noGrp="1"/>
          </p:cNvSpPr>
          <p:nvPr>
            <p:ph type="subTitle" idx="3"/>
          </p:nvPr>
        </p:nvSpPr>
        <p:spPr>
          <a:xfrm>
            <a:off x="906900" y="1584571"/>
            <a:ext cx="25062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4"/>
          </p:nvPr>
        </p:nvSpPr>
        <p:spPr>
          <a:xfrm>
            <a:off x="5676900" y="1584571"/>
            <a:ext cx="25062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7" name="Google Shape;127;p5"/>
          <p:cNvSpPr txBox="1">
            <a:spLocks noGrp="1"/>
          </p:cNvSpPr>
          <p:nvPr>
            <p:ph type="subTitle" idx="5"/>
          </p:nvPr>
        </p:nvSpPr>
        <p:spPr>
          <a:xfrm>
            <a:off x="906900" y="2076621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subTitle" idx="6"/>
          </p:nvPr>
        </p:nvSpPr>
        <p:spPr>
          <a:xfrm>
            <a:off x="5676900" y="2076621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subTitle" idx="7"/>
          </p:nvPr>
        </p:nvSpPr>
        <p:spPr>
          <a:xfrm>
            <a:off x="906900" y="3755202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subTitle" idx="8"/>
          </p:nvPr>
        </p:nvSpPr>
        <p:spPr>
          <a:xfrm>
            <a:off x="5676900" y="3755202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3019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7"/>
          <p:cNvSpPr txBox="1">
            <a:spLocks noGrp="1"/>
          </p:cNvSpPr>
          <p:nvPr>
            <p:ph type="subTitle" idx="1"/>
          </p:nvPr>
        </p:nvSpPr>
        <p:spPr>
          <a:xfrm>
            <a:off x="3117150" y="3648238"/>
            <a:ext cx="2909700" cy="9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6" name="Google Shape;496;p17"/>
          <p:cNvSpPr txBox="1">
            <a:spLocks noGrp="1"/>
          </p:cNvSpPr>
          <p:nvPr>
            <p:ph type="title"/>
          </p:nvPr>
        </p:nvSpPr>
        <p:spPr>
          <a:xfrm>
            <a:off x="1918650" y="1613838"/>
            <a:ext cx="5306700" cy="148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7" name="Google Shape;497;p17"/>
          <p:cNvSpPr txBox="1">
            <a:spLocks noGrp="1"/>
          </p:cNvSpPr>
          <p:nvPr>
            <p:ph type="title" idx="2" hasCustomPrompt="1"/>
          </p:nvPr>
        </p:nvSpPr>
        <p:spPr>
          <a:xfrm>
            <a:off x="3843750" y="591063"/>
            <a:ext cx="1456500" cy="67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910922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>
            <a:spLocks noGrp="1"/>
          </p:cNvSpPr>
          <p:nvPr>
            <p:ph type="title"/>
          </p:nvPr>
        </p:nvSpPr>
        <p:spPr>
          <a:xfrm>
            <a:off x="720000" y="1484450"/>
            <a:ext cx="3519300" cy="1679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1"/>
          </p:nvPr>
        </p:nvSpPr>
        <p:spPr>
          <a:xfrm rot="684086">
            <a:off x="5795182" y="1704721"/>
            <a:ext cx="1878775" cy="17881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98840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">
  <p:cSld name="Title design"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0"/>
          <p:cNvSpPr txBox="1">
            <a:spLocks noGrp="1"/>
          </p:cNvSpPr>
          <p:nvPr>
            <p:ph type="title"/>
          </p:nvPr>
        </p:nvSpPr>
        <p:spPr>
          <a:xfrm>
            <a:off x="4572000" y="540000"/>
            <a:ext cx="3852000" cy="48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6330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24"/>
          <p:cNvSpPr txBox="1">
            <a:spLocks noGrp="1"/>
          </p:cNvSpPr>
          <p:nvPr>
            <p:ph type="ctrTitle"/>
          </p:nvPr>
        </p:nvSpPr>
        <p:spPr>
          <a:xfrm>
            <a:off x="2351875" y="540000"/>
            <a:ext cx="4440300" cy="92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25" name="Google Shape;725;p24"/>
          <p:cNvSpPr txBox="1">
            <a:spLocks noGrp="1"/>
          </p:cNvSpPr>
          <p:nvPr>
            <p:ph type="subTitle" idx="1"/>
          </p:nvPr>
        </p:nvSpPr>
        <p:spPr>
          <a:xfrm>
            <a:off x="2955600" y="2001450"/>
            <a:ext cx="3232800" cy="17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945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84212-70E0-1913-5A1E-8EF86BA23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B77A7-94FF-A8E8-B735-8E5194CF9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30C7D-C5AD-2B1D-D8C4-E9C3E009E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BDC74-4F06-4647-ABBC-2CC6CF147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6F9F6-16A6-FA8D-7162-B3A5FAAC7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23202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971A6-376A-C585-D652-B763FE392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A437D-0119-56DE-1F7E-F643A9E48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9A4E0-D2B2-25F2-5643-5F1AF35F1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9B1D0-5FC9-2A7A-AD0A-057BD22A8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7D87D-B231-A9CE-1071-EECB113BE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666985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DCB8-3968-A688-E2D7-2D72B54EF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432F6-B185-F2C5-21A4-E489A63A7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15B12-6DA1-F982-2A19-C4374AA57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0185EA-6271-E408-1236-F873B80E2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29B39-E8E1-D354-E752-D07AB66F1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684A4-0FAF-62DE-1285-468731CFB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69714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366EC-1F9D-CC6C-A975-236821CD8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0DBE3D-658A-DDF1-59EF-A7037A8DE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C04555-1FBF-7AD2-E1D0-9AA894285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5D70FF-12E6-C338-B829-603F0652FF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7EA7A6-462B-624A-7D94-CC59ED9CDA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9A62AF-5B50-0B0F-5A83-B4A41AA1A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475EB5-B2B5-18A7-E3BC-DD2A0F9FB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DBEC03-4570-ECF3-3418-D4E81DBB2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185738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E295F-903F-2D60-616C-7E2F99981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7E67D7-1280-7A4F-77F1-5F17E8118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19F78-A05D-23D7-2028-5A1347A96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F4573C-CDD3-4A11-5CE8-F44E04595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33412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0CF776-8A62-87A7-9DB8-BDE890B17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00DA2A-1E28-8139-3CA4-D463E207D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AD2D9E-8733-9909-97D9-2FE97B700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5723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886F5-4159-B19E-E5BC-4603D8E1F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32628-CAF4-584E-3807-1D60F7FB8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03905-9105-7A9F-8093-BB3791642E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2078E1-E728-DF12-2612-7F7EA5C28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789AC4-5D6F-2F0B-A31E-4F109835E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5F14D6-89E0-534A-30ED-94916C29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808524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69140-4B39-8C16-D537-65ED76AD3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8CC071-2C7F-BE21-4F95-829C82C543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76B650-632F-40BD-023E-80B3E2A3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116AD0-53E6-B93B-A2B0-F4026024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F8410-FDFC-D733-C5F6-673C41ED0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5BFCB3-CCA8-C65D-1DDA-3E75A5D46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97111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140565-3133-C6AE-3F06-AB629A371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D6F23-8E1E-050C-73AE-E1E2F0164C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A8D0D-4A0E-C1E4-ADF1-957EA8641A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05096-91FE-4838-8F32-05CC3AB8FE0D}" type="datetimeFigureOut">
              <a:rPr lang="en-IN" smtClean="0"/>
              <a:t>01-06-2022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CB282-0BE9-8822-A16E-BED3C28C56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CDF0D-C642-F435-CAE3-020CD069BC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3418B-11CA-4243-95FB-8E8070F0E9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726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4" r:id="rId17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png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36BB46-937F-B015-5D4F-09B8CE40E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19" y="0"/>
            <a:ext cx="3635962" cy="5143500"/>
          </a:xfrm>
          <a:prstGeom prst="rect">
            <a:avLst/>
          </a:prstGeom>
        </p:spPr>
      </p:pic>
      <p:cxnSp>
        <p:nvCxnSpPr>
          <p:cNvPr id="789" name="Google Shape;789;p27"/>
          <p:cNvCxnSpPr/>
          <p:nvPr/>
        </p:nvCxnSpPr>
        <p:spPr>
          <a:xfrm>
            <a:off x="70405" y="-15925"/>
            <a:ext cx="0" cy="5159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0" name="Google Shape;790;p27"/>
          <p:cNvCxnSpPr/>
          <p:nvPr/>
        </p:nvCxnSpPr>
        <p:spPr>
          <a:xfrm>
            <a:off x="3720881" y="5848"/>
            <a:ext cx="0" cy="5159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CD8AA3-B0AC-5665-D76F-FA7034F769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60717" y="1014363"/>
            <a:ext cx="6615543" cy="36541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14FA42-735F-E609-91CC-C2F32D143A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AB4B6C-A785-7744-E7E2-61117CF2A519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INSERT ITEM</a:t>
            </a:r>
          </a:p>
        </p:txBody>
      </p:sp>
    </p:spTree>
    <p:extLst>
      <p:ext uri="{BB962C8B-B14F-4D97-AF65-F5344CB8AC3E}">
        <p14:creationId xmlns:p14="http://schemas.microsoft.com/office/powerpoint/2010/main" val="794109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740969-1BE9-51BB-4881-7F8B19B43C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75076" y="1004742"/>
            <a:ext cx="6586825" cy="36734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FA1A68-80B0-7AC5-9DBC-B8F2C4997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84B7BC-518B-8D51-1B8C-B4DF501C4A96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UPDATE/ DELETE ITEM</a:t>
            </a:r>
          </a:p>
        </p:txBody>
      </p:sp>
    </p:spTree>
    <p:extLst>
      <p:ext uri="{BB962C8B-B14F-4D97-AF65-F5344CB8AC3E}">
        <p14:creationId xmlns:p14="http://schemas.microsoft.com/office/powerpoint/2010/main" val="1954885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F7110F-8961-505E-2517-5345C77CD7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60717" y="1015749"/>
            <a:ext cx="6615543" cy="36514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7721F7-A383-3FE4-F114-229CE70AE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93DD46-DD34-117A-DD22-39B03FCFF4CD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598672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B8FB6E-1559-3EF1-E1BB-90110F8CF6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05552" y="1004742"/>
            <a:ext cx="6525873" cy="36734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6EEC94-506B-C82D-D898-CD952304D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239CDC-BE12-89C0-6DAA-EB585A1DC0C4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UPDATE ITEM</a:t>
            </a:r>
          </a:p>
        </p:txBody>
      </p:sp>
    </p:spTree>
    <p:extLst>
      <p:ext uri="{BB962C8B-B14F-4D97-AF65-F5344CB8AC3E}">
        <p14:creationId xmlns:p14="http://schemas.microsoft.com/office/powerpoint/2010/main" val="677564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B8FB6E-1559-3EF1-E1BB-90110F8CF6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60717" y="1015818"/>
            <a:ext cx="6615543" cy="36512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6EEC94-506B-C82D-D898-CD952304D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239CDC-BE12-89C0-6DAA-EB585A1DC0C4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SHOP</a:t>
            </a:r>
          </a:p>
        </p:txBody>
      </p:sp>
    </p:spTree>
    <p:extLst>
      <p:ext uri="{BB962C8B-B14F-4D97-AF65-F5344CB8AC3E}">
        <p14:creationId xmlns:p14="http://schemas.microsoft.com/office/powerpoint/2010/main" val="1455526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B8FB6E-1559-3EF1-E1BB-90110F8CF6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99269" y="1004742"/>
            <a:ext cx="6538439" cy="36734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6EEC94-506B-C82D-D898-CD952304D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239CDC-BE12-89C0-6DAA-EB585A1DC0C4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SHOP BY CATEGORY</a:t>
            </a:r>
          </a:p>
        </p:txBody>
      </p:sp>
    </p:spTree>
    <p:extLst>
      <p:ext uri="{BB962C8B-B14F-4D97-AF65-F5344CB8AC3E}">
        <p14:creationId xmlns:p14="http://schemas.microsoft.com/office/powerpoint/2010/main" val="3144887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B8FB6E-1559-3EF1-E1BB-90110F8CF6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99269" y="1004742"/>
            <a:ext cx="6538439" cy="36734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6EEC94-506B-C82D-D898-CD952304D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239CDC-BE12-89C0-6DAA-EB585A1DC0C4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SHOP BY CATEGORY</a:t>
            </a:r>
          </a:p>
        </p:txBody>
      </p:sp>
    </p:spTree>
    <p:extLst>
      <p:ext uri="{BB962C8B-B14F-4D97-AF65-F5344CB8AC3E}">
        <p14:creationId xmlns:p14="http://schemas.microsoft.com/office/powerpoint/2010/main" val="1375328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B8FB6E-1559-3EF1-E1BB-90110F8CF6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99269" y="1029419"/>
            <a:ext cx="6538439" cy="36240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6EEC94-506B-C82D-D898-CD952304D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239CDC-BE12-89C0-6DAA-EB585A1DC0C4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ORDER LIST</a:t>
            </a:r>
          </a:p>
        </p:txBody>
      </p:sp>
    </p:spTree>
    <p:extLst>
      <p:ext uri="{BB962C8B-B14F-4D97-AF65-F5344CB8AC3E}">
        <p14:creationId xmlns:p14="http://schemas.microsoft.com/office/powerpoint/2010/main" val="802945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B8FB6E-1559-3EF1-E1BB-90110F8CF6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99269" y="1038896"/>
            <a:ext cx="6538439" cy="36051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6EEC94-506B-C82D-D898-CD952304D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239CDC-BE12-89C0-6DAA-EB585A1DC0C4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CART</a:t>
            </a:r>
          </a:p>
        </p:txBody>
      </p:sp>
    </p:spTree>
    <p:extLst>
      <p:ext uri="{BB962C8B-B14F-4D97-AF65-F5344CB8AC3E}">
        <p14:creationId xmlns:p14="http://schemas.microsoft.com/office/powerpoint/2010/main" val="36405815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43"/>
          <p:cNvSpPr txBox="1">
            <a:spLocks noGrp="1"/>
          </p:cNvSpPr>
          <p:nvPr>
            <p:ph type="subTitle" idx="1"/>
          </p:nvPr>
        </p:nvSpPr>
        <p:spPr>
          <a:xfrm>
            <a:off x="7960900" y="1404717"/>
            <a:ext cx="3232800" cy="17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uli"/>
                <a:ea typeface="Muli"/>
                <a:cs typeface="Muli"/>
                <a:sym typeface="Muli"/>
              </a:rPr>
              <a:t>  </a:t>
            </a:r>
            <a:endParaRPr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70B60F-F4B2-1473-FF9C-91483C033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1015" y="397576"/>
            <a:ext cx="5797797" cy="43483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9DF3B513-BF34-33A9-12EE-8A949CCD55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3868" y="4268188"/>
            <a:ext cx="472723" cy="47272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EA186E-B1BD-C3D1-6AC8-A5A91F28199F}"/>
              </a:ext>
            </a:extLst>
          </p:cNvPr>
          <p:cNvSpPr/>
          <p:nvPr/>
        </p:nvSpPr>
        <p:spPr>
          <a:xfrm>
            <a:off x="355600" y="340663"/>
            <a:ext cx="8343670" cy="4262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19" name="Google Shape;819;p28"/>
          <p:cNvSpPr txBox="1">
            <a:spLocks noGrp="1"/>
          </p:cNvSpPr>
          <p:nvPr>
            <p:ph type="title"/>
          </p:nvPr>
        </p:nvSpPr>
        <p:spPr>
          <a:xfrm>
            <a:off x="3125322" y="766741"/>
            <a:ext cx="2893355" cy="360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TEAM MEMBERS </a:t>
            </a:r>
            <a:endParaRPr b="1" dirty="0"/>
          </a:p>
        </p:txBody>
      </p:sp>
      <p:sp>
        <p:nvSpPr>
          <p:cNvPr id="820" name="Google Shape;820;p28"/>
          <p:cNvSpPr txBox="1">
            <a:spLocks noGrp="1"/>
          </p:cNvSpPr>
          <p:nvPr>
            <p:ph type="body" idx="1"/>
          </p:nvPr>
        </p:nvSpPr>
        <p:spPr>
          <a:xfrm>
            <a:off x="3365301" y="1458476"/>
            <a:ext cx="2413396" cy="2990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5250" lvl="0" indent="0" algn="l" rtl="0"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100" b="1" dirty="0"/>
              <a:t>ASTHA CHAUHAN</a:t>
            </a:r>
            <a:endParaRPr sz="2100" b="1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100" b="1" dirty="0"/>
          </a:p>
          <a:p>
            <a:pPr marL="95250" lvl="0" indent="0" algn="l" rtl="0">
              <a:spcBef>
                <a:spcPts val="500"/>
              </a:spcBef>
              <a:spcAft>
                <a:spcPts val="0"/>
              </a:spcAft>
              <a:buSzPts val="2100"/>
              <a:buNone/>
            </a:pPr>
            <a:r>
              <a:rPr lang="en" sz="2100" b="1" dirty="0"/>
              <a:t>PRACHI SINGH</a:t>
            </a:r>
          </a:p>
          <a:p>
            <a:pPr marL="95250" lvl="0" indent="0" algn="l" rtl="0">
              <a:spcBef>
                <a:spcPts val="500"/>
              </a:spcBef>
              <a:spcAft>
                <a:spcPts val="0"/>
              </a:spcAft>
              <a:buSzPts val="2100"/>
              <a:buNone/>
            </a:pPr>
            <a:endParaRPr lang="en" sz="2100" b="1" dirty="0"/>
          </a:p>
          <a:p>
            <a:pPr marL="95250" lvl="0" indent="0" algn="l" rtl="0">
              <a:spcBef>
                <a:spcPts val="500"/>
              </a:spcBef>
              <a:spcAft>
                <a:spcPts val="0"/>
              </a:spcAft>
              <a:buSzPts val="2100"/>
              <a:buNone/>
            </a:pPr>
            <a:r>
              <a:rPr lang="en" sz="2100" b="1" dirty="0"/>
              <a:t>SHRUTI SHARMA</a:t>
            </a:r>
          </a:p>
          <a:p>
            <a:pPr marL="457200" lvl="0" indent="-361950" algn="l" rtl="0">
              <a:spcBef>
                <a:spcPts val="500"/>
              </a:spcBef>
              <a:spcAft>
                <a:spcPts val="0"/>
              </a:spcAft>
              <a:buSzPts val="2100"/>
              <a:buAutoNum type="arabicPeriod"/>
            </a:pPr>
            <a:endParaRPr sz="2100" b="1" dirty="0"/>
          </a:p>
          <a:p>
            <a:pPr marL="95250" lvl="0" indent="0" algn="l" rtl="0">
              <a:spcBef>
                <a:spcPts val="500"/>
              </a:spcBef>
              <a:spcAft>
                <a:spcPts val="0"/>
              </a:spcAft>
              <a:buSzPts val="2100"/>
              <a:buNone/>
            </a:pPr>
            <a:r>
              <a:rPr lang="en" sz="2100" b="1" dirty="0"/>
              <a:t>YASHI MISHRA</a:t>
            </a:r>
            <a:endParaRPr sz="2100" b="1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1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C8C832-6DAE-9037-C0EB-0A0172CD1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0854" y="3805084"/>
            <a:ext cx="798416" cy="7984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91070DF3-115B-BD3F-9CF5-F75B3C4F675C}"/>
              </a:ext>
            </a:extLst>
          </p:cNvPr>
          <p:cNvSpPr/>
          <p:nvPr/>
        </p:nvSpPr>
        <p:spPr>
          <a:xfrm>
            <a:off x="5055302" y="476468"/>
            <a:ext cx="3399764" cy="43908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Agency FB" panose="020B0503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A32229-128D-808D-DB67-8941346DAAEC}"/>
              </a:ext>
            </a:extLst>
          </p:cNvPr>
          <p:cNvSpPr/>
          <p:nvPr/>
        </p:nvSpPr>
        <p:spPr>
          <a:xfrm>
            <a:off x="359846" y="476585"/>
            <a:ext cx="3399764" cy="43908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45" name="Google Shape;845;p29"/>
          <p:cNvSpPr txBox="1">
            <a:spLocks noGrp="1"/>
          </p:cNvSpPr>
          <p:nvPr>
            <p:ph type="title"/>
          </p:nvPr>
        </p:nvSpPr>
        <p:spPr>
          <a:xfrm>
            <a:off x="3201943" y="483235"/>
            <a:ext cx="2625543" cy="46772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856" name="Google Shape;856;p29"/>
          <p:cNvSpPr txBox="1">
            <a:spLocks noGrp="1"/>
          </p:cNvSpPr>
          <p:nvPr>
            <p:ph type="subTitle" idx="1"/>
          </p:nvPr>
        </p:nvSpPr>
        <p:spPr>
          <a:xfrm>
            <a:off x="906888" y="1172461"/>
            <a:ext cx="25062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846" name="Google Shape;846;p29"/>
          <p:cNvSpPr txBox="1">
            <a:spLocks noGrp="1"/>
          </p:cNvSpPr>
          <p:nvPr>
            <p:ph type="subTitle" idx="2"/>
          </p:nvPr>
        </p:nvSpPr>
        <p:spPr>
          <a:xfrm>
            <a:off x="500449" y="1934613"/>
            <a:ext cx="3058751" cy="254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2700" marR="317500" indent="-5715" algn="just">
              <a:spcAft>
                <a:spcPts val="0"/>
              </a:spcAft>
            </a:pPr>
            <a:r>
              <a:rPr lang="en-IN" sz="1250" b="1" dirty="0">
                <a:solidFill>
                  <a:srgbClr val="212529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Caffeine Era </a:t>
            </a:r>
            <a:r>
              <a:rPr lang="en-IN" sz="1250" dirty="0">
                <a:solidFill>
                  <a:srgbClr val="212529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is a MERN stack project </a:t>
            </a:r>
            <a:r>
              <a:rPr lang="en-IN" sz="1250" dirty="0">
                <a:solidFill>
                  <a:srgbClr val="212529"/>
                </a:solidFill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based on a coffee shop that </a:t>
            </a:r>
            <a:r>
              <a:rPr lang="en-IN" sz="1250" dirty="0">
                <a:solidFill>
                  <a:srgbClr val="212529"/>
                </a:solidFill>
                <a:effectLst/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offers a world-class coffee to our lovely customers. The application provides very simple steps in which a customer cannot find any difficulty to order for himself. The Application is designed in such a manner that one cannot be spelt without the other, there are the hot coffee or cold coffee combinations with delectable desserts and speciality coffee and eats combinations for even a group of friends. </a:t>
            </a:r>
            <a:endParaRPr lang="en-IN" sz="1250" dirty="0">
              <a:effectLst/>
              <a:latin typeface="+mn-lt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50" name="Google Shape;850;p29"/>
          <p:cNvSpPr txBox="1">
            <a:spLocks noGrp="1"/>
          </p:cNvSpPr>
          <p:nvPr>
            <p:ph type="subTitle" idx="3"/>
          </p:nvPr>
        </p:nvSpPr>
        <p:spPr>
          <a:xfrm>
            <a:off x="5700675" y="1219974"/>
            <a:ext cx="2506200" cy="34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rPr>
              <a:t>Motivation</a:t>
            </a:r>
            <a:endParaRPr sz="2100" b="1" dirty="0">
              <a:solidFill>
                <a:schemeClr val="dk1"/>
              </a:solidFill>
              <a:latin typeface="Itim"/>
              <a:ea typeface="Itim"/>
              <a:cs typeface="Itim"/>
              <a:sym typeface="Itim"/>
            </a:endParaRPr>
          </a:p>
        </p:txBody>
      </p:sp>
      <p:sp>
        <p:nvSpPr>
          <p:cNvPr id="854" name="Google Shape;854;p29"/>
          <p:cNvSpPr txBox="1">
            <a:spLocks noGrp="1"/>
          </p:cNvSpPr>
          <p:nvPr>
            <p:ph type="subTitle" idx="4"/>
          </p:nvPr>
        </p:nvSpPr>
        <p:spPr>
          <a:xfrm>
            <a:off x="5700675" y="1104027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/>
              <a:t>      </a:t>
            </a:r>
            <a:endParaRPr dirty="0"/>
          </a:p>
        </p:txBody>
      </p:sp>
      <p:sp>
        <p:nvSpPr>
          <p:cNvPr id="852" name="Google Shape;852;p29"/>
          <p:cNvSpPr/>
          <p:nvPr/>
        </p:nvSpPr>
        <p:spPr>
          <a:xfrm rot="474658">
            <a:off x="1438741" y="1170873"/>
            <a:ext cx="1484043" cy="519672"/>
          </a:xfrm>
          <a:custGeom>
            <a:avLst/>
            <a:gdLst/>
            <a:ahLst/>
            <a:cxnLst/>
            <a:rect l="l" t="t" r="r" b="b"/>
            <a:pathLst>
              <a:path w="30520" h="6251" extrusionOk="0">
                <a:moveTo>
                  <a:pt x="28815" y="0"/>
                </a:moveTo>
                <a:cubicBezTo>
                  <a:pt x="19166" y="50"/>
                  <a:pt x="9617" y="1178"/>
                  <a:pt x="243" y="3359"/>
                </a:cubicBezTo>
                <a:cubicBezTo>
                  <a:pt x="1" y="3431"/>
                  <a:pt x="1096" y="6250"/>
                  <a:pt x="1871" y="6250"/>
                </a:cubicBezTo>
                <a:cubicBezTo>
                  <a:pt x="1897" y="6250"/>
                  <a:pt x="1923" y="6247"/>
                  <a:pt x="1948" y="6241"/>
                </a:cubicBezTo>
                <a:cubicBezTo>
                  <a:pt x="11321" y="4060"/>
                  <a:pt x="20870" y="2933"/>
                  <a:pt x="30494" y="2882"/>
                </a:cubicBezTo>
                <a:cubicBezTo>
                  <a:pt x="30519" y="2882"/>
                  <a:pt x="29742" y="0"/>
                  <a:pt x="28815" y="0"/>
                </a:cubicBezTo>
                <a:close/>
              </a:path>
            </a:pathLst>
          </a:custGeom>
          <a:solidFill>
            <a:srgbClr val="FFD400">
              <a:alpha val="1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9"/>
          <p:cNvSpPr/>
          <p:nvPr/>
        </p:nvSpPr>
        <p:spPr>
          <a:xfrm rot="474658">
            <a:off x="6204337" y="1160696"/>
            <a:ext cx="1465051" cy="628592"/>
          </a:xfrm>
          <a:custGeom>
            <a:avLst/>
            <a:gdLst/>
            <a:ahLst/>
            <a:cxnLst/>
            <a:rect l="l" t="t" r="r" b="b"/>
            <a:pathLst>
              <a:path w="30520" h="6251" extrusionOk="0">
                <a:moveTo>
                  <a:pt x="28815" y="0"/>
                </a:moveTo>
                <a:cubicBezTo>
                  <a:pt x="19166" y="50"/>
                  <a:pt x="9617" y="1178"/>
                  <a:pt x="243" y="3359"/>
                </a:cubicBezTo>
                <a:cubicBezTo>
                  <a:pt x="1" y="3431"/>
                  <a:pt x="1096" y="6250"/>
                  <a:pt x="1871" y="6250"/>
                </a:cubicBezTo>
                <a:cubicBezTo>
                  <a:pt x="1897" y="6250"/>
                  <a:pt x="1923" y="6247"/>
                  <a:pt x="1948" y="6241"/>
                </a:cubicBezTo>
                <a:cubicBezTo>
                  <a:pt x="11321" y="4060"/>
                  <a:pt x="20870" y="2933"/>
                  <a:pt x="30494" y="2882"/>
                </a:cubicBezTo>
                <a:cubicBezTo>
                  <a:pt x="30519" y="2882"/>
                  <a:pt x="29742" y="0"/>
                  <a:pt x="28815" y="0"/>
                </a:cubicBezTo>
                <a:close/>
              </a:path>
            </a:pathLst>
          </a:custGeom>
          <a:solidFill>
            <a:srgbClr val="FFD400">
              <a:alpha val="1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FF00"/>
              </a:highlight>
            </a:endParaRPr>
          </a:p>
        </p:txBody>
      </p:sp>
      <p:sp>
        <p:nvSpPr>
          <p:cNvPr id="877" name="Google Shape;877;p29"/>
          <p:cNvSpPr txBox="1"/>
          <p:nvPr/>
        </p:nvSpPr>
        <p:spPr>
          <a:xfrm>
            <a:off x="5282514" y="1857992"/>
            <a:ext cx="2924361" cy="2728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317500" indent="-5715" algn="just">
              <a:spcAft>
                <a:spcPts val="0"/>
              </a:spcAft>
            </a:pPr>
            <a:r>
              <a:rPr lang="en-IN" sz="1250" b="1" dirty="0">
                <a:effectLst/>
                <a:ea typeface="Times New Roman" panose="02020603050405020304" pitchFamily="18" charset="0"/>
                <a:cs typeface="Itim" panose="020B0604020202020204" charset="-34"/>
              </a:rPr>
              <a:t>Coffee has been around in India since the 17</a:t>
            </a:r>
            <a:r>
              <a:rPr lang="en-IN" sz="1250" b="1" baseline="30000" dirty="0">
                <a:effectLst/>
                <a:ea typeface="Times New Roman" panose="02020603050405020304" pitchFamily="18" charset="0"/>
                <a:cs typeface="Itim" panose="020B0604020202020204" charset="-34"/>
              </a:rPr>
              <a:t>th</a:t>
            </a:r>
            <a:r>
              <a:rPr lang="en-IN" sz="1250" b="1" dirty="0">
                <a:effectLst/>
                <a:ea typeface="Times New Roman" panose="02020603050405020304" pitchFamily="18" charset="0"/>
                <a:cs typeface="Itim" panose="020B0604020202020204" charset="-34"/>
              </a:rPr>
              <a:t> century. And 80% of the population is like coffee. We all know that Coffee Café is one of the most popular hangout places. Coffee is very famous among youngsters. Coffee is one of the </a:t>
            </a:r>
            <a:r>
              <a:rPr lang="en-IN" sz="1250" b="1" dirty="0" err="1">
                <a:effectLst/>
                <a:ea typeface="Times New Roman" panose="02020603050405020304" pitchFamily="18" charset="0"/>
                <a:cs typeface="Itim" panose="020B0604020202020204" charset="-34"/>
              </a:rPr>
              <a:t>favorite</a:t>
            </a:r>
            <a:r>
              <a:rPr lang="en-IN" sz="1250" b="1" dirty="0">
                <a:effectLst/>
                <a:ea typeface="Times New Roman" panose="02020603050405020304" pitchFamily="18" charset="0"/>
                <a:cs typeface="Itim" panose="020B0604020202020204" charset="-34"/>
              </a:rPr>
              <a:t> beverages and has become more appealing because of its variety. </a:t>
            </a:r>
            <a:endParaRPr lang="en-IN" sz="1250" b="1" dirty="0">
              <a:effectLst/>
              <a:ea typeface="Calibri" panose="020F0502020204030204" pitchFamily="34" charset="0"/>
              <a:cs typeface="Itim" panose="020B0604020202020204" charset="-34"/>
            </a:endParaRPr>
          </a:p>
          <a:p>
            <a:r>
              <a:rPr lang="en-IN" sz="1250" b="1" dirty="0">
                <a:effectLst/>
                <a:ea typeface="Times New Roman" panose="02020603050405020304" pitchFamily="18" charset="0"/>
                <a:cs typeface="Itim" panose="020B0604020202020204" charset="-34"/>
              </a:rPr>
              <a:t>Our Motivation is to be the best Website by offering a world-class coffee experience at affordable prices</a:t>
            </a:r>
            <a:r>
              <a:rPr lang="en" sz="1250" b="1" dirty="0">
                <a:solidFill>
                  <a:schemeClr val="dk2"/>
                </a:solidFill>
                <a:ea typeface="Times New Roman"/>
                <a:cs typeface="Itim" panose="020B0604020202020204" charset="-34"/>
                <a:sym typeface="Times New Roman"/>
              </a:rPr>
              <a:t>.</a:t>
            </a:r>
            <a:endParaRPr sz="1250" b="1" dirty="0">
              <a:ea typeface="Muli"/>
              <a:cs typeface="Itim" panose="020B0604020202020204" charset="-34"/>
              <a:sym typeface="Muli"/>
            </a:endParaRPr>
          </a:p>
        </p:txBody>
      </p:sp>
      <p:sp>
        <p:nvSpPr>
          <p:cNvPr id="37" name="Google Shape;855;p29">
            <a:extLst>
              <a:ext uri="{FF2B5EF4-FFF2-40B4-BE49-F238E27FC236}">
                <a16:creationId xmlns:a16="http://schemas.microsoft.com/office/drawing/2014/main" id="{C6B01C85-0A9A-07B3-F6AF-853E14EFD598}"/>
              </a:ext>
            </a:extLst>
          </p:cNvPr>
          <p:cNvSpPr/>
          <p:nvPr/>
        </p:nvSpPr>
        <p:spPr>
          <a:xfrm rot="474658">
            <a:off x="6152973" y="1105551"/>
            <a:ext cx="1465051" cy="628592"/>
          </a:xfrm>
          <a:custGeom>
            <a:avLst/>
            <a:gdLst/>
            <a:ahLst/>
            <a:cxnLst/>
            <a:rect l="l" t="t" r="r" b="b"/>
            <a:pathLst>
              <a:path w="30520" h="6251" extrusionOk="0">
                <a:moveTo>
                  <a:pt x="28815" y="0"/>
                </a:moveTo>
                <a:cubicBezTo>
                  <a:pt x="19166" y="50"/>
                  <a:pt x="9617" y="1178"/>
                  <a:pt x="243" y="3359"/>
                </a:cubicBezTo>
                <a:cubicBezTo>
                  <a:pt x="1" y="3431"/>
                  <a:pt x="1096" y="6250"/>
                  <a:pt x="1871" y="6250"/>
                </a:cubicBezTo>
                <a:cubicBezTo>
                  <a:pt x="1897" y="6250"/>
                  <a:pt x="1923" y="6247"/>
                  <a:pt x="1948" y="6241"/>
                </a:cubicBezTo>
                <a:cubicBezTo>
                  <a:pt x="11321" y="4060"/>
                  <a:pt x="20870" y="2933"/>
                  <a:pt x="30494" y="2882"/>
                </a:cubicBezTo>
                <a:cubicBezTo>
                  <a:pt x="30519" y="2882"/>
                  <a:pt x="29742" y="0"/>
                  <a:pt x="28815" y="0"/>
                </a:cubicBezTo>
                <a:close/>
              </a:path>
            </a:pathLst>
          </a:custGeom>
          <a:solidFill>
            <a:srgbClr val="FFD400">
              <a:alpha val="1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FF00"/>
              </a:highlight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F176A3D-4F28-8346-D410-3B2BC8847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6070" y="4061639"/>
            <a:ext cx="798416" cy="7984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590012-C4F5-38D5-B836-C03322399F8B}"/>
              </a:ext>
            </a:extLst>
          </p:cNvPr>
          <p:cNvSpPr/>
          <p:nvPr/>
        </p:nvSpPr>
        <p:spPr>
          <a:xfrm>
            <a:off x="1293563" y="1128252"/>
            <a:ext cx="7170160" cy="3848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79" name="Google Shape;979;p32"/>
          <p:cNvSpPr txBox="1">
            <a:spLocks noGrp="1"/>
          </p:cNvSpPr>
          <p:nvPr>
            <p:ph type="subTitle" idx="1"/>
          </p:nvPr>
        </p:nvSpPr>
        <p:spPr>
          <a:xfrm>
            <a:off x="2118487" y="1632357"/>
            <a:ext cx="4955920" cy="28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 The main objective of our project CAFFEINE ERA is to reach worldwide customers </a:t>
            </a:r>
            <a:r>
              <a:rPr lang="en-IN" sz="1800" b="1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via Website by offering a world-class coffee experience at affordable prices</a:t>
            </a:r>
            <a:r>
              <a:rPr lang="en-IN" sz="1800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en" sz="18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The offering is designed in such a manner that one cannot be spelt without the other, there are the hot coffee or cold coffee combinations with delectable desserts.</a:t>
            </a:r>
            <a:endParaRPr b="1" dirty="0"/>
          </a:p>
        </p:txBody>
      </p:sp>
      <p:sp>
        <p:nvSpPr>
          <p:cNvPr id="978" name="Google Shape;978;p32"/>
          <p:cNvSpPr txBox="1">
            <a:spLocks noGrp="1"/>
          </p:cNvSpPr>
          <p:nvPr>
            <p:ph type="title"/>
          </p:nvPr>
        </p:nvSpPr>
        <p:spPr>
          <a:xfrm>
            <a:off x="3293035" y="277623"/>
            <a:ext cx="2941707" cy="74884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OBJECTIVE</a:t>
            </a:r>
            <a:endParaRPr sz="3000" b="1" dirty="0"/>
          </a:p>
        </p:txBody>
      </p:sp>
      <p:sp>
        <p:nvSpPr>
          <p:cNvPr id="980" name="Google Shape;980;p32"/>
          <p:cNvSpPr txBox="1">
            <a:spLocks noGrp="1"/>
          </p:cNvSpPr>
          <p:nvPr>
            <p:ph type="title" idx="2"/>
          </p:nvPr>
        </p:nvSpPr>
        <p:spPr>
          <a:xfrm>
            <a:off x="9662800" y="973350"/>
            <a:ext cx="1456500" cy="67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endParaRPr/>
          </a:p>
        </p:txBody>
      </p:sp>
      <p:grpSp>
        <p:nvGrpSpPr>
          <p:cNvPr id="1016" name="Google Shape;1016;p32"/>
          <p:cNvGrpSpPr/>
          <p:nvPr/>
        </p:nvGrpSpPr>
        <p:grpSpPr>
          <a:xfrm rot="854098">
            <a:off x="7782856" y="510397"/>
            <a:ext cx="639528" cy="438002"/>
            <a:chOff x="5501450" y="2545600"/>
            <a:chExt cx="639525" cy="438000"/>
          </a:xfrm>
        </p:grpSpPr>
        <p:sp>
          <p:nvSpPr>
            <p:cNvPr id="1017" name="Google Shape;1017;p32"/>
            <p:cNvSpPr/>
            <p:nvPr/>
          </p:nvSpPr>
          <p:spPr>
            <a:xfrm>
              <a:off x="5501450" y="2545600"/>
              <a:ext cx="639525" cy="438000"/>
            </a:xfrm>
            <a:custGeom>
              <a:avLst/>
              <a:gdLst/>
              <a:ahLst/>
              <a:cxnLst/>
              <a:rect l="l" t="t" r="r" b="b"/>
              <a:pathLst>
                <a:path w="25581" h="17520" extrusionOk="0">
                  <a:moveTo>
                    <a:pt x="2054" y="916"/>
                  </a:moveTo>
                  <a:cubicBezTo>
                    <a:pt x="4249" y="1273"/>
                    <a:pt x="6534" y="1376"/>
                    <a:pt x="8837" y="1376"/>
                  </a:cubicBezTo>
                  <a:cubicBezTo>
                    <a:pt x="11993" y="1376"/>
                    <a:pt x="15185" y="1183"/>
                    <a:pt x="18229" y="1183"/>
                  </a:cubicBezTo>
                  <a:cubicBezTo>
                    <a:pt x="18767" y="1183"/>
                    <a:pt x="19366" y="1142"/>
                    <a:pt x="19969" y="1142"/>
                  </a:cubicBezTo>
                  <a:cubicBezTo>
                    <a:pt x="21476" y="1142"/>
                    <a:pt x="23008" y="1398"/>
                    <a:pt x="23668" y="3189"/>
                  </a:cubicBezTo>
                  <a:cubicBezTo>
                    <a:pt x="24139" y="4443"/>
                    <a:pt x="23998" y="6292"/>
                    <a:pt x="24045" y="7625"/>
                  </a:cubicBezTo>
                  <a:cubicBezTo>
                    <a:pt x="24154" y="10242"/>
                    <a:pt x="24076" y="12876"/>
                    <a:pt x="23904" y="15493"/>
                  </a:cubicBezTo>
                  <a:cubicBezTo>
                    <a:pt x="19549" y="16044"/>
                    <a:pt x="15184" y="16308"/>
                    <a:pt x="10802" y="16308"/>
                  </a:cubicBezTo>
                  <a:cubicBezTo>
                    <a:pt x="9570" y="16308"/>
                    <a:pt x="8336" y="16287"/>
                    <a:pt x="7101" y="16246"/>
                  </a:cubicBezTo>
                  <a:cubicBezTo>
                    <a:pt x="5141" y="16167"/>
                    <a:pt x="2398" y="16543"/>
                    <a:pt x="1505" y="14036"/>
                  </a:cubicBezTo>
                  <a:cubicBezTo>
                    <a:pt x="1066" y="12782"/>
                    <a:pt x="1270" y="10916"/>
                    <a:pt x="1207" y="9600"/>
                  </a:cubicBezTo>
                  <a:cubicBezTo>
                    <a:pt x="1160" y="8659"/>
                    <a:pt x="235" y="1700"/>
                    <a:pt x="2054" y="916"/>
                  </a:cubicBezTo>
                  <a:close/>
                  <a:moveTo>
                    <a:pt x="1928" y="0"/>
                  </a:moveTo>
                  <a:cubicBezTo>
                    <a:pt x="478" y="0"/>
                    <a:pt x="29" y="2119"/>
                    <a:pt x="16" y="3518"/>
                  </a:cubicBezTo>
                  <a:cubicBezTo>
                    <a:pt x="0" y="5869"/>
                    <a:pt x="204" y="8252"/>
                    <a:pt x="282" y="10603"/>
                  </a:cubicBezTo>
                  <a:cubicBezTo>
                    <a:pt x="345" y="12139"/>
                    <a:pt x="157" y="14098"/>
                    <a:pt x="1003" y="15462"/>
                  </a:cubicBezTo>
                  <a:cubicBezTo>
                    <a:pt x="2119" y="17247"/>
                    <a:pt x="4806" y="17520"/>
                    <a:pt x="7212" y="17520"/>
                  </a:cubicBezTo>
                  <a:cubicBezTo>
                    <a:pt x="8268" y="17520"/>
                    <a:pt x="9269" y="17467"/>
                    <a:pt x="10061" y="17467"/>
                  </a:cubicBezTo>
                  <a:cubicBezTo>
                    <a:pt x="10126" y="17467"/>
                    <a:pt x="10189" y="17468"/>
                    <a:pt x="10251" y="17468"/>
                  </a:cubicBezTo>
                  <a:cubicBezTo>
                    <a:pt x="10550" y="17471"/>
                    <a:pt x="10848" y="17473"/>
                    <a:pt x="11146" y="17473"/>
                  </a:cubicBezTo>
                  <a:cubicBezTo>
                    <a:pt x="15785" y="17473"/>
                    <a:pt x="20422" y="17132"/>
                    <a:pt x="25016" y="16528"/>
                  </a:cubicBezTo>
                  <a:cubicBezTo>
                    <a:pt x="25581" y="16449"/>
                    <a:pt x="25549" y="15791"/>
                    <a:pt x="25189" y="15509"/>
                  </a:cubicBezTo>
                  <a:cubicBezTo>
                    <a:pt x="25440" y="11857"/>
                    <a:pt x="25534" y="8126"/>
                    <a:pt x="25110" y="4490"/>
                  </a:cubicBezTo>
                  <a:cubicBezTo>
                    <a:pt x="24907" y="2766"/>
                    <a:pt x="24515" y="995"/>
                    <a:pt x="22728" y="305"/>
                  </a:cubicBezTo>
                  <a:cubicBezTo>
                    <a:pt x="22098" y="64"/>
                    <a:pt x="21403" y="15"/>
                    <a:pt x="20716" y="15"/>
                  </a:cubicBezTo>
                  <a:cubicBezTo>
                    <a:pt x="20240" y="15"/>
                    <a:pt x="19769" y="38"/>
                    <a:pt x="19327" y="38"/>
                  </a:cubicBezTo>
                  <a:cubicBezTo>
                    <a:pt x="17132" y="38"/>
                    <a:pt x="14954" y="70"/>
                    <a:pt x="12759" y="70"/>
                  </a:cubicBezTo>
                  <a:cubicBezTo>
                    <a:pt x="12545" y="72"/>
                    <a:pt x="12330" y="73"/>
                    <a:pt x="12115" y="73"/>
                  </a:cubicBezTo>
                  <a:cubicBezTo>
                    <a:pt x="10641" y="73"/>
                    <a:pt x="9140" y="30"/>
                    <a:pt x="7640" y="30"/>
                  </a:cubicBezTo>
                  <a:cubicBezTo>
                    <a:pt x="6052" y="30"/>
                    <a:pt x="4466" y="78"/>
                    <a:pt x="2916" y="274"/>
                  </a:cubicBezTo>
                  <a:cubicBezTo>
                    <a:pt x="2544" y="84"/>
                    <a:pt x="2216" y="0"/>
                    <a:pt x="1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>
              <a:off x="5714775" y="2654925"/>
              <a:ext cx="280075" cy="257600"/>
            </a:xfrm>
            <a:custGeom>
              <a:avLst/>
              <a:gdLst/>
              <a:ahLst/>
              <a:cxnLst/>
              <a:rect l="l" t="t" r="r" b="b"/>
              <a:pathLst>
                <a:path w="11203" h="10304" extrusionOk="0">
                  <a:moveTo>
                    <a:pt x="652" y="289"/>
                  </a:moveTo>
                  <a:cubicBezTo>
                    <a:pt x="809" y="415"/>
                    <a:pt x="966" y="540"/>
                    <a:pt x="1138" y="650"/>
                  </a:cubicBezTo>
                  <a:cubicBezTo>
                    <a:pt x="1076" y="697"/>
                    <a:pt x="1044" y="775"/>
                    <a:pt x="1029" y="854"/>
                  </a:cubicBezTo>
                  <a:cubicBezTo>
                    <a:pt x="1029" y="1042"/>
                    <a:pt x="1044" y="1214"/>
                    <a:pt x="1044" y="1387"/>
                  </a:cubicBezTo>
                  <a:cubicBezTo>
                    <a:pt x="919" y="1449"/>
                    <a:pt x="825" y="1543"/>
                    <a:pt x="778" y="1669"/>
                  </a:cubicBezTo>
                  <a:cubicBezTo>
                    <a:pt x="746" y="1214"/>
                    <a:pt x="699" y="760"/>
                    <a:pt x="652" y="305"/>
                  </a:cubicBezTo>
                  <a:cubicBezTo>
                    <a:pt x="652" y="305"/>
                    <a:pt x="652" y="289"/>
                    <a:pt x="652" y="289"/>
                  </a:cubicBezTo>
                  <a:close/>
                  <a:moveTo>
                    <a:pt x="5778" y="4208"/>
                  </a:moveTo>
                  <a:lnTo>
                    <a:pt x="5778" y="4208"/>
                  </a:lnTo>
                  <a:cubicBezTo>
                    <a:pt x="6217" y="4333"/>
                    <a:pt x="6671" y="4443"/>
                    <a:pt x="7126" y="4521"/>
                  </a:cubicBezTo>
                  <a:cubicBezTo>
                    <a:pt x="7142" y="4537"/>
                    <a:pt x="7142" y="4537"/>
                    <a:pt x="7157" y="4553"/>
                  </a:cubicBezTo>
                  <a:cubicBezTo>
                    <a:pt x="6844" y="4725"/>
                    <a:pt x="6530" y="4913"/>
                    <a:pt x="6232" y="5101"/>
                  </a:cubicBezTo>
                  <a:cubicBezTo>
                    <a:pt x="6138" y="4804"/>
                    <a:pt x="5966" y="4490"/>
                    <a:pt x="5778" y="4208"/>
                  </a:cubicBezTo>
                  <a:close/>
                  <a:moveTo>
                    <a:pt x="840" y="2296"/>
                  </a:moveTo>
                  <a:lnTo>
                    <a:pt x="840" y="2296"/>
                  </a:lnTo>
                  <a:cubicBezTo>
                    <a:pt x="919" y="2672"/>
                    <a:pt x="1013" y="3032"/>
                    <a:pt x="1076" y="3393"/>
                  </a:cubicBezTo>
                  <a:cubicBezTo>
                    <a:pt x="1123" y="4694"/>
                    <a:pt x="1201" y="5995"/>
                    <a:pt x="1264" y="7280"/>
                  </a:cubicBezTo>
                  <a:cubicBezTo>
                    <a:pt x="1279" y="7500"/>
                    <a:pt x="1436" y="7641"/>
                    <a:pt x="1609" y="7688"/>
                  </a:cubicBezTo>
                  <a:cubicBezTo>
                    <a:pt x="1624" y="7923"/>
                    <a:pt x="1656" y="8142"/>
                    <a:pt x="1671" y="8377"/>
                  </a:cubicBezTo>
                  <a:cubicBezTo>
                    <a:pt x="1671" y="8503"/>
                    <a:pt x="1734" y="8612"/>
                    <a:pt x="1812" y="8706"/>
                  </a:cubicBezTo>
                  <a:cubicBezTo>
                    <a:pt x="1781" y="8753"/>
                    <a:pt x="1765" y="8801"/>
                    <a:pt x="1734" y="8848"/>
                  </a:cubicBezTo>
                  <a:cubicBezTo>
                    <a:pt x="1718" y="8910"/>
                    <a:pt x="1718" y="8957"/>
                    <a:pt x="1703" y="9004"/>
                  </a:cubicBezTo>
                  <a:cubicBezTo>
                    <a:pt x="1577" y="9130"/>
                    <a:pt x="1436" y="9239"/>
                    <a:pt x="1295" y="9365"/>
                  </a:cubicBezTo>
                  <a:cubicBezTo>
                    <a:pt x="1154" y="7014"/>
                    <a:pt x="1029" y="4647"/>
                    <a:pt x="840" y="2296"/>
                  </a:cubicBezTo>
                  <a:close/>
                  <a:moveTo>
                    <a:pt x="299" y="0"/>
                  </a:moveTo>
                  <a:cubicBezTo>
                    <a:pt x="146" y="0"/>
                    <a:pt x="0" y="102"/>
                    <a:pt x="10" y="305"/>
                  </a:cubicBezTo>
                  <a:cubicBezTo>
                    <a:pt x="88" y="3440"/>
                    <a:pt x="355" y="6575"/>
                    <a:pt x="574" y="9710"/>
                  </a:cubicBezTo>
                  <a:cubicBezTo>
                    <a:pt x="590" y="9866"/>
                    <a:pt x="684" y="9976"/>
                    <a:pt x="793" y="10023"/>
                  </a:cubicBezTo>
                  <a:cubicBezTo>
                    <a:pt x="841" y="10176"/>
                    <a:pt x="985" y="10303"/>
                    <a:pt x="1148" y="10303"/>
                  </a:cubicBezTo>
                  <a:cubicBezTo>
                    <a:pt x="1201" y="10303"/>
                    <a:pt x="1256" y="10289"/>
                    <a:pt x="1311" y="10258"/>
                  </a:cubicBezTo>
                  <a:cubicBezTo>
                    <a:pt x="1718" y="10070"/>
                    <a:pt x="2110" y="9851"/>
                    <a:pt x="2486" y="9647"/>
                  </a:cubicBezTo>
                  <a:cubicBezTo>
                    <a:pt x="2627" y="9631"/>
                    <a:pt x="2753" y="9569"/>
                    <a:pt x="2847" y="9475"/>
                  </a:cubicBezTo>
                  <a:cubicBezTo>
                    <a:pt x="2894" y="9427"/>
                    <a:pt x="2941" y="9396"/>
                    <a:pt x="2988" y="9349"/>
                  </a:cubicBezTo>
                  <a:cubicBezTo>
                    <a:pt x="5417" y="7938"/>
                    <a:pt x="7721" y="6199"/>
                    <a:pt x="10151" y="4819"/>
                  </a:cubicBezTo>
                  <a:cubicBezTo>
                    <a:pt x="10229" y="4757"/>
                    <a:pt x="10292" y="4694"/>
                    <a:pt x="10323" y="4615"/>
                  </a:cubicBezTo>
                  <a:cubicBezTo>
                    <a:pt x="10383" y="4639"/>
                    <a:pt x="10441" y="4649"/>
                    <a:pt x="10497" y="4649"/>
                  </a:cubicBezTo>
                  <a:cubicBezTo>
                    <a:pt x="10925" y="4649"/>
                    <a:pt x="11203" y="4024"/>
                    <a:pt x="10731" y="3816"/>
                  </a:cubicBezTo>
                  <a:cubicBezTo>
                    <a:pt x="9101" y="3032"/>
                    <a:pt x="7439" y="2296"/>
                    <a:pt x="5762" y="1606"/>
                  </a:cubicBezTo>
                  <a:cubicBezTo>
                    <a:pt x="4238" y="987"/>
                    <a:pt x="2525" y="34"/>
                    <a:pt x="860" y="34"/>
                  </a:cubicBezTo>
                  <a:cubicBezTo>
                    <a:pt x="796" y="34"/>
                    <a:pt x="732" y="36"/>
                    <a:pt x="668" y="39"/>
                  </a:cubicBezTo>
                  <a:cubicBezTo>
                    <a:pt x="621" y="39"/>
                    <a:pt x="590" y="70"/>
                    <a:pt x="558" y="117"/>
                  </a:cubicBezTo>
                  <a:cubicBezTo>
                    <a:pt x="492" y="39"/>
                    <a:pt x="39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" name="Picture 55">
            <a:extLst>
              <a:ext uri="{FF2B5EF4-FFF2-40B4-BE49-F238E27FC236}">
                <a16:creationId xmlns:a16="http://schemas.microsoft.com/office/drawing/2014/main" id="{235335CA-9665-71BA-06C1-98752EF10F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4543" y="4178446"/>
            <a:ext cx="798416" cy="7984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33"/>
          <p:cNvSpPr/>
          <p:nvPr/>
        </p:nvSpPr>
        <p:spPr>
          <a:xfrm>
            <a:off x="809228" y="1588894"/>
            <a:ext cx="6963171" cy="1786766"/>
          </a:xfrm>
          <a:custGeom>
            <a:avLst/>
            <a:gdLst/>
            <a:ahLst/>
            <a:cxnLst/>
            <a:rect l="l" t="t" r="r" b="b"/>
            <a:pathLst>
              <a:path w="48929" h="47125" extrusionOk="0">
                <a:moveTo>
                  <a:pt x="2615" y="0"/>
                </a:moveTo>
                <a:cubicBezTo>
                  <a:pt x="1335" y="7617"/>
                  <a:pt x="541" y="15315"/>
                  <a:pt x="316" y="23049"/>
                </a:cubicBezTo>
                <a:cubicBezTo>
                  <a:pt x="82" y="30638"/>
                  <a:pt x="803" y="38291"/>
                  <a:pt x="100" y="45863"/>
                </a:cubicBezTo>
                <a:cubicBezTo>
                  <a:pt x="100" y="45944"/>
                  <a:pt x="55" y="45998"/>
                  <a:pt x="1" y="46025"/>
                </a:cubicBezTo>
                <a:cubicBezTo>
                  <a:pt x="5231" y="46886"/>
                  <a:pt x="10526" y="47124"/>
                  <a:pt x="15820" y="47124"/>
                </a:cubicBezTo>
                <a:cubicBezTo>
                  <a:pt x="17678" y="47124"/>
                  <a:pt x="19536" y="47095"/>
                  <a:pt x="21391" y="47053"/>
                </a:cubicBezTo>
                <a:cubicBezTo>
                  <a:pt x="22815" y="47017"/>
                  <a:pt x="24257" y="46963"/>
                  <a:pt x="25708" y="46863"/>
                </a:cubicBezTo>
                <a:cubicBezTo>
                  <a:pt x="31351" y="45601"/>
                  <a:pt x="37354" y="42402"/>
                  <a:pt x="38589" y="36633"/>
                </a:cubicBezTo>
                <a:cubicBezTo>
                  <a:pt x="38618" y="36502"/>
                  <a:pt x="38725" y="36441"/>
                  <a:pt x="38838" y="36441"/>
                </a:cubicBezTo>
                <a:cubicBezTo>
                  <a:pt x="38935" y="36441"/>
                  <a:pt x="39036" y="36486"/>
                  <a:pt x="39094" y="36570"/>
                </a:cubicBezTo>
                <a:cubicBezTo>
                  <a:pt x="40374" y="38517"/>
                  <a:pt x="42222" y="39634"/>
                  <a:pt x="44502" y="39941"/>
                </a:cubicBezTo>
                <a:cubicBezTo>
                  <a:pt x="47396" y="35452"/>
                  <a:pt x="47197" y="28520"/>
                  <a:pt x="47585" y="23599"/>
                </a:cubicBezTo>
                <a:cubicBezTo>
                  <a:pt x="48135" y="16631"/>
                  <a:pt x="48928" y="9645"/>
                  <a:pt x="48468" y="2668"/>
                </a:cubicBezTo>
                <a:cubicBezTo>
                  <a:pt x="33280" y="54"/>
                  <a:pt x="17929" y="1352"/>
                  <a:pt x="2642" y="9"/>
                </a:cubicBezTo>
                <a:cubicBezTo>
                  <a:pt x="2633" y="0"/>
                  <a:pt x="2624" y="0"/>
                  <a:pt x="261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0" name="Google Shape;1030;p33"/>
          <p:cNvSpPr txBox="1">
            <a:spLocks noGrp="1"/>
          </p:cNvSpPr>
          <p:nvPr>
            <p:ph type="title"/>
          </p:nvPr>
        </p:nvSpPr>
        <p:spPr>
          <a:xfrm>
            <a:off x="1101000" y="1560650"/>
            <a:ext cx="6031320" cy="1679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 dirty="0"/>
              <a:t>WORKING METHODOLOGY</a:t>
            </a:r>
            <a:endParaRPr sz="4300" dirty="0"/>
          </a:p>
        </p:txBody>
      </p:sp>
      <p:sp>
        <p:nvSpPr>
          <p:cNvPr id="1031" name="Google Shape;1031;p33"/>
          <p:cNvSpPr txBox="1">
            <a:spLocks noGrp="1"/>
          </p:cNvSpPr>
          <p:nvPr>
            <p:ph type="subTitle" idx="1"/>
          </p:nvPr>
        </p:nvSpPr>
        <p:spPr>
          <a:xfrm rot="684086">
            <a:off x="9695032" y="1029171"/>
            <a:ext cx="1878775" cy="17881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    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E305AA7B-46B7-4E97-D5E5-B8B1CB494A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4451" y="2767627"/>
            <a:ext cx="472723" cy="4727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9" name="Google Shape;1079;p34"/>
          <p:cNvGrpSpPr/>
          <p:nvPr/>
        </p:nvGrpSpPr>
        <p:grpSpPr>
          <a:xfrm>
            <a:off x="6548273" y="1385475"/>
            <a:ext cx="1875837" cy="176025"/>
            <a:chOff x="4345425" y="2175475"/>
            <a:chExt cx="800750" cy="176025"/>
          </a:xfrm>
        </p:grpSpPr>
        <p:sp>
          <p:nvSpPr>
            <p:cNvPr id="1080" name="Google Shape;1080;p34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4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34"/>
          <p:cNvGrpSpPr/>
          <p:nvPr/>
        </p:nvGrpSpPr>
        <p:grpSpPr>
          <a:xfrm rot="1017362" flipH="1">
            <a:off x="7689114" y="243771"/>
            <a:ext cx="771546" cy="905351"/>
            <a:chOff x="645175" y="3632150"/>
            <a:chExt cx="394550" cy="462975"/>
          </a:xfrm>
        </p:grpSpPr>
        <p:sp>
          <p:nvSpPr>
            <p:cNvPr id="1085" name="Google Shape;1085;p34"/>
            <p:cNvSpPr/>
            <p:nvPr/>
          </p:nvSpPr>
          <p:spPr>
            <a:xfrm>
              <a:off x="699725" y="3704850"/>
              <a:ext cx="320175" cy="366225"/>
            </a:xfrm>
            <a:custGeom>
              <a:avLst/>
              <a:gdLst/>
              <a:ahLst/>
              <a:cxnLst/>
              <a:rect l="l" t="t" r="r" b="b"/>
              <a:pathLst>
                <a:path w="12807" h="14649" extrusionOk="0">
                  <a:moveTo>
                    <a:pt x="967" y="1"/>
                  </a:moveTo>
                  <a:cubicBezTo>
                    <a:pt x="714" y="1"/>
                    <a:pt x="444" y="127"/>
                    <a:pt x="390" y="378"/>
                  </a:cubicBezTo>
                  <a:cubicBezTo>
                    <a:pt x="276" y="926"/>
                    <a:pt x="161" y="1451"/>
                    <a:pt x="70" y="1999"/>
                  </a:cubicBezTo>
                  <a:cubicBezTo>
                    <a:pt x="1" y="2332"/>
                    <a:pt x="253" y="2497"/>
                    <a:pt x="523" y="2497"/>
                  </a:cubicBezTo>
                  <a:cubicBezTo>
                    <a:pt x="696" y="2497"/>
                    <a:pt x="876" y="2429"/>
                    <a:pt x="983" y="2295"/>
                  </a:cubicBezTo>
                  <a:cubicBezTo>
                    <a:pt x="1052" y="2204"/>
                    <a:pt x="1143" y="2113"/>
                    <a:pt x="1211" y="2044"/>
                  </a:cubicBezTo>
                  <a:lnTo>
                    <a:pt x="1211" y="2044"/>
                  </a:lnTo>
                  <a:lnTo>
                    <a:pt x="960" y="2957"/>
                  </a:lnTo>
                  <a:cubicBezTo>
                    <a:pt x="884" y="3273"/>
                    <a:pt x="1117" y="3400"/>
                    <a:pt x="1378" y="3400"/>
                  </a:cubicBezTo>
                  <a:cubicBezTo>
                    <a:pt x="1588" y="3400"/>
                    <a:pt x="1817" y="3318"/>
                    <a:pt x="1919" y="3186"/>
                  </a:cubicBezTo>
                  <a:lnTo>
                    <a:pt x="2832" y="2044"/>
                  </a:lnTo>
                  <a:lnTo>
                    <a:pt x="2832" y="2044"/>
                  </a:lnTo>
                  <a:cubicBezTo>
                    <a:pt x="2832" y="2090"/>
                    <a:pt x="2809" y="2159"/>
                    <a:pt x="2809" y="2227"/>
                  </a:cubicBezTo>
                  <a:cubicBezTo>
                    <a:pt x="2604" y="2775"/>
                    <a:pt x="2444" y="3345"/>
                    <a:pt x="2353" y="3962"/>
                  </a:cubicBezTo>
                  <a:cubicBezTo>
                    <a:pt x="2330" y="4236"/>
                    <a:pt x="2490" y="4373"/>
                    <a:pt x="2695" y="4395"/>
                  </a:cubicBezTo>
                  <a:cubicBezTo>
                    <a:pt x="2581" y="4829"/>
                    <a:pt x="2444" y="5286"/>
                    <a:pt x="2307" y="5719"/>
                  </a:cubicBezTo>
                  <a:cubicBezTo>
                    <a:pt x="2200" y="6051"/>
                    <a:pt x="2438" y="6211"/>
                    <a:pt x="2714" y="6211"/>
                  </a:cubicBezTo>
                  <a:cubicBezTo>
                    <a:pt x="2970" y="6211"/>
                    <a:pt x="3257" y="6074"/>
                    <a:pt x="3334" y="5811"/>
                  </a:cubicBezTo>
                  <a:cubicBezTo>
                    <a:pt x="3425" y="5605"/>
                    <a:pt x="3494" y="5377"/>
                    <a:pt x="3585" y="5171"/>
                  </a:cubicBezTo>
                  <a:lnTo>
                    <a:pt x="3585" y="5171"/>
                  </a:lnTo>
                  <a:cubicBezTo>
                    <a:pt x="3562" y="5263"/>
                    <a:pt x="3540" y="5331"/>
                    <a:pt x="3540" y="5423"/>
                  </a:cubicBezTo>
                  <a:cubicBezTo>
                    <a:pt x="3494" y="5582"/>
                    <a:pt x="3471" y="5719"/>
                    <a:pt x="3471" y="5879"/>
                  </a:cubicBezTo>
                  <a:cubicBezTo>
                    <a:pt x="3429" y="6219"/>
                    <a:pt x="3662" y="6361"/>
                    <a:pt x="3916" y="6361"/>
                  </a:cubicBezTo>
                  <a:cubicBezTo>
                    <a:pt x="3935" y="6361"/>
                    <a:pt x="3954" y="6360"/>
                    <a:pt x="3973" y="6358"/>
                  </a:cubicBezTo>
                  <a:lnTo>
                    <a:pt x="3973" y="6358"/>
                  </a:lnTo>
                  <a:cubicBezTo>
                    <a:pt x="3836" y="6838"/>
                    <a:pt x="3677" y="7340"/>
                    <a:pt x="3540" y="7819"/>
                  </a:cubicBezTo>
                  <a:cubicBezTo>
                    <a:pt x="3433" y="8178"/>
                    <a:pt x="3699" y="8367"/>
                    <a:pt x="3984" y="8367"/>
                  </a:cubicBezTo>
                  <a:cubicBezTo>
                    <a:pt x="4189" y="8367"/>
                    <a:pt x="4403" y="8270"/>
                    <a:pt x="4498" y="8070"/>
                  </a:cubicBezTo>
                  <a:cubicBezTo>
                    <a:pt x="4795" y="7477"/>
                    <a:pt x="5115" y="6929"/>
                    <a:pt x="5480" y="6404"/>
                  </a:cubicBezTo>
                  <a:lnTo>
                    <a:pt x="5480" y="6404"/>
                  </a:lnTo>
                  <a:cubicBezTo>
                    <a:pt x="5343" y="6975"/>
                    <a:pt x="5183" y="7545"/>
                    <a:pt x="4978" y="8116"/>
                  </a:cubicBezTo>
                  <a:cubicBezTo>
                    <a:pt x="4772" y="8527"/>
                    <a:pt x="4590" y="8960"/>
                    <a:pt x="4475" y="9417"/>
                  </a:cubicBezTo>
                  <a:cubicBezTo>
                    <a:pt x="4383" y="9772"/>
                    <a:pt x="4647" y="9960"/>
                    <a:pt x="4931" y="9960"/>
                  </a:cubicBezTo>
                  <a:cubicBezTo>
                    <a:pt x="5140" y="9960"/>
                    <a:pt x="5360" y="9858"/>
                    <a:pt x="5457" y="9645"/>
                  </a:cubicBezTo>
                  <a:cubicBezTo>
                    <a:pt x="5457" y="9600"/>
                    <a:pt x="5480" y="9577"/>
                    <a:pt x="5503" y="9531"/>
                  </a:cubicBezTo>
                  <a:cubicBezTo>
                    <a:pt x="5503" y="9531"/>
                    <a:pt x="5503" y="9531"/>
                    <a:pt x="5503" y="9508"/>
                  </a:cubicBezTo>
                  <a:cubicBezTo>
                    <a:pt x="5548" y="9440"/>
                    <a:pt x="5571" y="9348"/>
                    <a:pt x="5617" y="9257"/>
                  </a:cubicBezTo>
                  <a:lnTo>
                    <a:pt x="5617" y="9257"/>
                  </a:lnTo>
                  <a:cubicBezTo>
                    <a:pt x="5571" y="9554"/>
                    <a:pt x="5503" y="9851"/>
                    <a:pt x="5480" y="10170"/>
                  </a:cubicBezTo>
                  <a:cubicBezTo>
                    <a:pt x="5457" y="10307"/>
                    <a:pt x="5503" y="10398"/>
                    <a:pt x="5548" y="10467"/>
                  </a:cubicBezTo>
                  <a:cubicBezTo>
                    <a:pt x="5160" y="10923"/>
                    <a:pt x="4795" y="11380"/>
                    <a:pt x="4407" y="11836"/>
                  </a:cubicBezTo>
                  <a:cubicBezTo>
                    <a:pt x="4079" y="12243"/>
                    <a:pt x="4382" y="12574"/>
                    <a:pt x="4745" y="12574"/>
                  </a:cubicBezTo>
                  <a:cubicBezTo>
                    <a:pt x="4912" y="12574"/>
                    <a:pt x="5092" y="12504"/>
                    <a:pt x="5229" y="12339"/>
                  </a:cubicBezTo>
                  <a:cubicBezTo>
                    <a:pt x="5457" y="12087"/>
                    <a:pt x="5685" y="11814"/>
                    <a:pt x="5913" y="11563"/>
                  </a:cubicBezTo>
                  <a:cubicBezTo>
                    <a:pt x="5959" y="11608"/>
                    <a:pt x="6028" y="11631"/>
                    <a:pt x="6096" y="11654"/>
                  </a:cubicBezTo>
                  <a:cubicBezTo>
                    <a:pt x="5868" y="11973"/>
                    <a:pt x="5662" y="12316"/>
                    <a:pt x="5480" y="12658"/>
                  </a:cubicBezTo>
                  <a:cubicBezTo>
                    <a:pt x="5366" y="12886"/>
                    <a:pt x="5457" y="13183"/>
                    <a:pt x="5708" y="13274"/>
                  </a:cubicBezTo>
                  <a:cubicBezTo>
                    <a:pt x="5766" y="13297"/>
                    <a:pt x="5824" y="13307"/>
                    <a:pt x="5880" y="13307"/>
                  </a:cubicBezTo>
                  <a:cubicBezTo>
                    <a:pt x="6108" y="13307"/>
                    <a:pt x="6310" y="13138"/>
                    <a:pt x="6438" y="12955"/>
                  </a:cubicBezTo>
                  <a:cubicBezTo>
                    <a:pt x="6507" y="12841"/>
                    <a:pt x="6575" y="12727"/>
                    <a:pt x="6644" y="12612"/>
                  </a:cubicBezTo>
                  <a:lnTo>
                    <a:pt x="6644" y="12612"/>
                  </a:lnTo>
                  <a:cubicBezTo>
                    <a:pt x="6528" y="12976"/>
                    <a:pt x="6781" y="13228"/>
                    <a:pt x="7075" y="13228"/>
                  </a:cubicBezTo>
                  <a:cubicBezTo>
                    <a:pt x="7243" y="13228"/>
                    <a:pt x="7424" y="13146"/>
                    <a:pt x="7557" y="12955"/>
                  </a:cubicBezTo>
                  <a:cubicBezTo>
                    <a:pt x="7876" y="12476"/>
                    <a:pt x="8196" y="11973"/>
                    <a:pt x="8493" y="11448"/>
                  </a:cubicBezTo>
                  <a:cubicBezTo>
                    <a:pt x="8789" y="11015"/>
                    <a:pt x="9132" y="10581"/>
                    <a:pt x="9474" y="10147"/>
                  </a:cubicBezTo>
                  <a:lnTo>
                    <a:pt x="9474" y="10147"/>
                  </a:lnTo>
                  <a:cubicBezTo>
                    <a:pt x="8607" y="11334"/>
                    <a:pt x="7854" y="12590"/>
                    <a:pt x="7237" y="13936"/>
                  </a:cubicBezTo>
                  <a:cubicBezTo>
                    <a:pt x="7057" y="14341"/>
                    <a:pt x="7330" y="14608"/>
                    <a:pt x="7642" y="14608"/>
                  </a:cubicBezTo>
                  <a:cubicBezTo>
                    <a:pt x="7805" y="14608"/>
                    <a:pt x="7979" y="14535"/>
                    <a:pt x="8105" y="14370"/>
                  </a:cubicBezTo>
                  <a:cubicBezTo>
                    <a:pt x="8264" y="14187"/>
                    <a:pt x="8379" y="14005"/>
                    <a:pt x="8516" y="13822"/>
                  </a:cubicBezTo>
                  <a:lnTo>
                    <a:pt x="8516" y="13822"/>
                  </a:lnTo>
                  <a:cubicBezTo>
                    <a:pt x="8516" y="13868"/>
                    <a:pt x="8493" y="13891"/>
                    <a:pt x="8470" y="13936"/>
                  </a:cubicBezTo>
                  <a:cubicBezTo>
                    <a:pt x="8322" y="14364"/>
                    <a:pt x="8604" y="14649"/>
                    <a:pt x="8920" y="14649"/>
                  </a:cubicBezTo>
                  <a:cubicBezTo>
                    <a:pt x="9093" y="14649"/>
                    <a:pt x="9277" y="14564"/>
                    <a:pt x="9406" y="14370"/>
                  </a:cubicBezTo>
                  <a:cubicBezTo>
                    <a:pt x="9657" y="14005"/>
                    <a:pt x="9908" y="13617"/>
                    <a:pt x="10136" y="13252"/>
                  </a:cubicBezTo>
                  <a:lnTo>
                    <a:pt x="10136" y="13252"/>
                  </a:lnTo>
                  <a:cubicBezTo>
                    <a:pt x="10113" y="13503"/>
                    <a:pt x="10113" y="13731"/>
                    <a:pt x="10113" y="13982"/>
                  </a:cubicBezTo>
                  <a:cubicBezTo>
                    <a:pt x="10142" y="14295"/>
                    <a:pt x="10400" y="14492"/>
                    <a:pt x="10657" y="14492"/>
                  </a:cubicBezTo>
                  <a:cubicBezTo>
                    <a:pt x="10813" y="14492"/>
                    <a:pt x="10969" y="14420"/>
                    <a:pt x="11072" y="14256"/>
                  </a:cubicBezTo>
                  <a:cubicBezTo>
                    <a:pt x="11072" y="14233"/>
                    <a:pt x="11072" y="14233"/>
                    <a:pt x="11072" y="14233"/>
                  </a:cubicBezTo>
                  <a:cubicBezTo>
                    <a:pt x="11118" y="14324"/>
                    <a:pt x="11186" y="14416"/>
                    <a:pt x="11277" y="14461"/>
                  </a:cubicBezTo>
                  <a:cubicBezTo>
                    <a:pt x="11355" y="14518"/>
                    <a:pt x="11446" y="14544"/>
                    <a:pt x="11537" y="14544"/>
                  </a:cubicBezTo>
                  <a:cubicBezTo>
                    <a:pt x="11740" y="14544"/>
                    <a:pt x="11945" y="14415"/>
                    <a:pt x="12008" y="14210"/>
                  </a:cubicBezTo>
                  <a:cubicBezTo>
                    <a:pt x="12396" y="12978"/>
                    <a:pt x="12647" y="11745"/>
                    <a:pt x="12761" y="10467"/>
                  </a:cubicBezTo>
                  <a:cubicBezTo>
                    <a:pt x="12761" y="10284"/>
                    <a:pt x="12693" y="10147"/>
                    <a:pt x="12601" y="10056"/>
                  </a:cubicBezTo>
                  <a:cubicBezTo>
                    <a:pt x="12715" y="9440"/>
                    <a:pt x="12784" y="8778"/>
                    <a:pt x="12807" y="8116"/>
                  </a:cubicBezTo>
                  <a:cubicBezTo>
                    <a:pt x="12807" y="7979"/>
                    <a:pt x="12761" y="7865"/>
                    <a:pt x="12693" y="7796"/>
                  </a:cubicBezTo>
                  <a:cubicBezTo>
                    <a:pt x="12739" y="7487"/>
                    <a:pt x="12513" y="7262"/>
                    <a:pt x="12249" y="7262"/>
                  </a:cubicBezTo>
                  <a:cubicBezTo>
                    <a:pt x="12123" y="7262"/>
                    <a:pt x="11989" y="7313"/>
                    <a:pt x="11871" y="7431"/>
                  </a:cubicBezTo>
                  <a:cubicBezTo>
                    <a:pt x="11734" y="7568"/>
                    <a:pt x="11597" y="7705"/>
                    <a:pt x="11460" y="7819"/>
                  </a:cubicBezTo>
                  <a:cubicBezTo>
                    <a:pt x="11476" y="7566"/>
                    <a:pt x="11239" y="7379"/>
                    <a:pt x="10994" y="7379"/>
                  </a:cubicBezTo>
                  <a:cubicBezTo>
                    <a:pt x="10885" y="7379"/>
                    <a:pt x="10775" y="7416"/>
                    <a:pt x="10684" y="7500"/>
                  </a:cubicBezTo>
                  <a:cubicBezTo>
                    <a:pt x="10296" y="7842"/>
                    <a:pt x="9931" y="8207"/>
                    <a:pt x="9588" y="8572"/>
                  </a:cubicBezTo>
                  <a:cubicBezTo>
                    <a:pt x="9506" y="8490"/>
                    <a:pt x="9399" y="8444"/>
                    <a:pt x="9283" y="8444"/>
                  </a:cubicBezTo>
                  <a:cubicBezTo>
                    <a:pt x="9175" y="8444"/>
                    <a:pt x="9060" y="8484"/>
                    <a:pt x="8949" y="8572"/>
                  </a:cubicBezTo>
                  <a:cubicBezTo>
                    <a:pt x="8858" y="8641"/>
                    <a:pt x="8767" y="8709"/>
                    <a:pt x="8675" y="8778"/>
                  </a:cubicBezTo>
                  <a:cubicBezTo>
                    <a:pt x="8652" y="8687"/>
                    <a:pt x="8607" y="8595"/>
                    <a:pt x="8516" y="8527"/>
                  </a:cubicBezTo>
                  <a:cubicBezTo>
                    <a:pt x="8516" y="8504"/>
                    <a:pt x="8516" y="8504"/>
                    <a:pt x="8493" y="8504"/>
                  </a:cubicBezTo>
                  <a:cubicBezTo>
                    <a:pt x="8584" y="8344"/>
                    <a:pt x="8675" y="8184"/>
                    <a:pt x="8767" y="8025"/>
                  </a:cubicBezTo>
                  <a:cubicBezTo>
                    <a:pt x="8926" y="7751"/>
                    <a:pt x="8789" y="7545"/>
                    <a:pt x="8561" y="7454"/>
                  </a:cubicBezTo>
                  <a:cubicBezTo>
                    <a:pt x="8652" y="7271"/>
                    <a:pt x="8744" y="7066"/>
                    <a:pt x="8858" y="6883"/>
                  </a:cubicBezTo>
                  <a:cubicBezTo>
                    <a:pt x="9024" y="6535"/>
                    <a:pt x="8709" y="6388"/>
                    <a:pt x="8398" y="6388"/>
                  </a:cubicBezTo>
                  <a:cubicBezTo>
                    <a:pt x="8240" y="6388"/>
                    <a:pt x="8083" y="6426"/>
                    <a:pt x="7991" y="6495"/>
                  </a:cubicBezTo>
                  <a:cubicBezTo>
                    <a:pt x="7717" y="6701"/>
                    <a:pt x="7466" y="6929"/>
                    <a:pt x="7237" y="7157"/>
                  </a:cubicBezTo>
                  <a:cubicBezTo>
                    <a:pt x="7306" y="6952"/>
                    <a:pt x="7397" y="6746"/>
                    <a:pt x="7488" y="6518"/>
                  </a:cubicBezTo>
                  <a:cubicBezTo>
                    <a:pt x="7640" y="6170"/>
                    <a:pt x="7339" y="6013"/>
                    <a:pt x="7033" y="6013"/>
                  </a:cubicBezTo>
                  <a:cubicBezTo>
                    <a:pt x="6878" y="6013"/>
                    <a:pt x="6721" y="6053"/>
                    <a:pt x="6621" y="6130"/>
                  </a:cubicBezTo>
                  <a:cubicBezTo>
                    <a:pt x="6598" y="6153"/>
                    <a:pt x="6598" y="6153"/>
                    <a:pt x="6575" y="6176"/>
                  </a:cubicBezTo>
                  <a:cubicBezTo>
                    <a:pt x="6667" y="5674"/>
                    <a:pt x="6758" y="5194"/>
                    <a:pt x="6804" y="4692"/>
                  </a:cubicBezTo>
                  <a:cubicBezTo>
                    <a:pt x="6846" y="4352"/>
                    <a:pt x="6607" y="4179"/>
                    <a:pt x="6343" y="4179"/>
                  </a:cubicBezTo>
                  <a:cubicBezTo>
                    <a:pt x="6182" y="4179"/>
                    <a:pt x="6012" y="4243"/>
                    <a:pt x="5891" y="4373"/>
                  </a:cubicBezTo>
                  <a:cubicBezTo>
                    <a:pt x="5754" y="4532"/>
                    <a:pt x="5640" y="4669"/>
                    <a:pt x="5503" y="4829"/>
                  </a:cubicBezTo>
                  <a:cubicBezTo>
                    <a:pt x="5640" y="4395"/>
                    <a:pt x="5754" y="3962"/>
                    <a:pt x="5891" y="3528"/>
                  </a:cubicBezTo>
                  <a:cubicBezTo>
                    <a:pt x="5991" y="3211"/>
                    <a:pt x="5701" y="3004"/>
                    <a:pt x="5414" y="3004"/>
                  </a:cubicBezTo>
                  <a:cubicBezTo>
                    <a:pt x="5307" y="3004"/>
                    <a:pt x="5201" y="3033"/>
                    <a:pt x="5115" y="3094"/>
                  </a:cubicBezTo>
                  <a:cubicBezTo>
                    <a:pt x="5046" y="3140"/>
                    <a:pt x="4978" y="3208"/>
                    <a:pt x="4909" y="3254"/>
                  </a:cubicBezTo>
                  <a:cubicBezTo>
                    <a:pt x="4978" y="2866"/>
                    <a:pt x="5023" y="2455"/>
                    <a:pt x="5092" y="2067"/>
                  </a:cubicBezTo>
                  <a:cubicBezTo>
                    <a:pt x="5128" y="1780"/>
                    <a:pt x="4825" y="1620"/>
                    <a:pt x="4550" y="1620"/>
                  </a:cubicBezTo>
                  <a:cubicBezTo>
                    <a:pt x="4475" y="1620"/>
                    <a:pt x="4402" y="1632"/>
                    <a:pt x="4338" y="1656"/>
                  </a:cubicBezTo>
                  <a:cubicBezTo>
                    <a:pt x="4361" y="1474"/>
                    <a:pt x="4407" y="1268"/>
                    <a:pt x="4430" y="1086"/>
                  </a:cubicBezTo>
                  <a:cubicBezTo>
                    <a:pt x="4473" y="806"/>
                    <a:pt x="4170" y="627"/>
                    <a:pt x="3906" y="627"/>
                  </a:cubicBezTo>
                  <a:cubicBezTo>
                    <a:pt x="3890" y="627"/>
                    <a:pt x="3875" y="628"/>
                    <a:pt x="3859" y="629"/>
                  </a:cubicBezTo>
                  <a:cubicBezTo>
                    <a:pt x="3859" y="606"/>
                    <a:pt x="3836" y="561"/>
                    <a:pt x="3836" y="538"/>
                  </a:cubicBezTo>
                  <a:cubicBezTo>
                    <a:pt x="3803" y="294"/>
                    <a:pt x="3630" y="201"/>
                    <a:pt x="3435" y="201"/>
                  </a:cubicBezTo>
                  <a:cubicBezTo>
                    <a:pt x="3227" y="201"/>
                    <a:pt x="2995" y="306"/>
                    <a:pt x="2878" y="447"/>
                  </a:cubicBezTo>
                  <a:lnTo>
                    <a:pt x="2604" y="789"/>
                  </a:lnTo>
                  <a:cubicBezTo>
                    <a:pt x="2690" y="496"/>
                    <a:pt x="2399" y="320"/>
                    <a:pt x="2133" y="320"/>
                  </a:cubicBezTo>
                  <a:cubicBezTo>
                    <a:pt x="2047" y="320"/>
                    <a:pt x="1963" y="339"/>
                    <a:pt x="1896" y="378"/>
                  </a:cubicBezTo>
                  <a:cubicBezTo>
                    <a:pt x="1714" y="469"/>
                    <a:pt x="1554" y="584"/>
                    <a:pt x="1394" y="698"/>
                  </a:cubicBezTo>
                  <a:lnTo>
                    <a:pt x="1440" y="447"/>
                  </a:lnTo>
                  <a:cubicBezTo>
                    <a:pt x="1499" y="149"/>
                    <a:pt x="1243" y="1"/>
                    <a:pt x="967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645175" y="3632150"/>
              <a:ext cx="394550" cy="462975"/>
            </a:xfrm>
            <a:custGeom>
              <a:avLst/>
              <a:gdLst/>
              <a:ahLst/>
              <a:cxnLst/>
              <a:rect l="l" t="t" r="r" b="b"/>
              <a:pathLst>
                <a:path w="15782" h="18519" extrusionOk="0">
                  <a:moveTo>
                    <a:pt x="7182" y="1688"/>
                  </a:moveTo>
                  <a:cubicBezTo>
                    <a:pt x="8027" y="5067"/>
                    <a:pt x="9214" y="8331"/>
                    <a:pt x="10720" y="11503"/>
                  </a:cubicBezTo>
                  <a:cubicBezTo>
                    <a:pt x="10775" y="11612"/>
                    <a:pt x="10914" y="11677"/>
                    <a:pt x="11038" y="11677"/>
                  </a:cubicBezTo>
                  <a:cubicBezTo>
                    <a:pt x="11071" y="11677"/>
                    <a:pt x="11103" y="11673"/>
                    <a:pt x="11131" y="11663"/>
                  </a:cubicBezTo>
                  <a:cubicBezTo>
                    <a:pt x="12409" y="11275"/>
                    <a:pt x="13665" y="10910"/>
                    <a:pt x="14920" y="10545"/>
                  </a:cubicBezTo>
                  <a:lnTo>
                    <a:pt x="14920" y="10545"/>
                  </a:lnTo>
                  <a:cubicBezTo>
                    <a:pt x="14578" y="12941"/>
                    <a:pt x="14098" y="15315"/>
                    <a:pt x="13459" y="17666"/>
                  </a:cubicBezTo>
                  <a:cubicBezTo>
                    <a:pt x="10789" y="16776"/>
                    <a:pt x="8118" y="15886"/>
                    <a:pt x="5425" y="14995"/>
                  </a:cubicBezTo>
                  <a:cubicBezTo>
                    <a:pt x="6475" y="14242"/>
                    <a:pt x="7525" y="13558"/>
                    <a:pt x="8620" y="12873"/>
                  </a:cubicBezTo>
                  <a:cubicBezTo>
                    <a:pt x="8780" y="12781"/>
                    <a:pt x="8712" y="12530"/>
                    <a:pt x="8552" y="12485"/>
                  </a:cubicBezTo>
                  <a:cubicBezTo>
                    <a:pt x="8529" y="12439"/>
                    <a:pt x="8529" y="12416"/>
                    <a:pt x="8506" y="12393"/>
                  </a:cubicBezTo>
                  <a:cubicBezTo>
                    <a:pt x="6132" y="9403"/>
                    <a:pt x="3759" y="6413"/>
                    <a:pt x="1385" y="3423"/>
                  </a:cubicBezTo>
                  <a:lnTo>
                    <a:pt x="1385" y="3423"/>
                  </a:lnTo>
                  <a:cubicBezTo>
                    <a:pt x="2092" y="3492"/>
                    <a:pt x="2800" y="3583"/>
                    <a:pt x="3508" y="3651"/>
                  </a:cubicBezTo>
                  <a:cubicBezTo>
                    <a:pt x="3950" y="3702"/>
                    <a:pt x="4721" y="3931"/>
                    <a:pt x="5321" y="3931"/>
                  </a:cubicBezTo>
                  <a:cubicBezTo>
                    <a:pt x="5527" y="3931"/>
                    <a:pt x="5713" y="3904"/>
                    <a:pt x="5859" y="3834"/>
                  </a:cubicBezTo>
                  <a:cubicBezTo>
                    <a:pt x="6498" y="3537"/>
                    <a:pt x="6886" y="2556"/>
                    <a:pt x="7182" y="1688"/>
                  </a:cubicBezTo>
                  <a:close/>
                  <a:moveTo>
                    <a:pt x="7247" y="0"/>
                  </a:moveTo>
                  <a:cubicBezTo>
                    <a:pt x="7113" y="0"/>
                    <a:pt x="6983" y="59"/>
                    <a:pt x="6931" y="182"/>
                  </a:cubicBezTo>
                  <a:cubicBezTo>
                    <a:pt x="6703" y="730"/>
                    <a:pt x="6475" y="1278"/>
                    <a:pt x="6224" y="1825"/>
                  </a:cubicBezTo>
                  <a:cubicBezTo>
                    <a:pt x="5829" y="2767"/>
                    <a:pt x="5772" y="3036"/>
                    <a:pt x="4718" y="3036"/>
                  </a:cubicBezTo>
                  <a:cubicBezTo>
                    <a:pt x="4674" y="3036"/>
                    <a:pt x="4628" y="3036"/>
                    <a:pt x="4580" y="3035"/>
                  </a:cubicBezTo>
                  <a:cubicBezTo>
                    <a:pt x="3279" y="3012"/>
                    <a:pt x="1910" y="2738"/>
                    <a:pt x="632" y="2579"/>
                  </a:cubicBezTo>
                  <a:cubicBezTo>
                    <a:pt x="621" y="2578"/>
                    <a:pt x="611" y="2577"/>
                    <a:pt x="601" y="2577"/>
                  </a:cubicBezTo>
                  <a:cubicBezTo>
                    <a:pt x="312" y="2577"/>
                    <a:pt x="0" y="2885"/>
                    <a:pt x="221" y="3149"/>
                  </a:cubicBezTo>
                  <a:cubicBezTo>
                    <a:pt x="2754" y="6345"/>
                    <a:pt x="5311" y="9563"/>
                    <a:pt x="7844" y="12759"/>
                  </a:cubicBezTo>
                  <a:cubicBezTo>
                    <a:pt x="6635" y="13329"/>
                    <a:pt x="5516" y="14014"/>
                    <a:pt x="4443" y="14813"/>
                  </a:cubicBezTo>
                  <a:cubicBezTo>
                    <a:pt x="4169" y="15018"/>
                    <a:pt x="4238" y="15384"/>
                    <a:pt x="4558" y="15475"/>
                  </a:cubicBezTo>
                  <a:cubicBezTo>
                    <a:pt x="7570" y="16502"/>
                    <a:pt x="10606" y="17483"/>
                    <a:pt x="13642" y="18511"/>
                  </a:cubicBezTo>
                  <a:cubicBezTo>
                    <a:pt x="13666" y="18516"/>
                    <a:pt x="13690" y="18518"/>
                    <a:pt x="13714" y="18518"/>
                  </a:cubicBezTo>
                  <a:cubicBezTo>
                    <a:pt x="13893" y="18518"/>
                    <a:pt x="14058" y="18375"/>
                    <a:pt x="14098" y="18214"/>
                  </a:cubicBezTo>
                  <a:cubicBezTo>
                    <a:pt x="14829" y="15543"/>
                    <a:pt x="15377" y="12850"/>
                    <a:pt x="15742" y="10111"/>
                  </a:cubicBezTo>
                  <a:cubicBezTo>
                    <a:pt x="15781" y="9874"/>
                    <a:pt x="15616" y="9636"/>
                    <a:pt x="15392" y="9636"/>
                  </a:cubicBezTo>
                  <a:cubicBezTo>
                    <a:pt x="15358" y="9636"/>
                    <a:pt x="15322" y="9642"/>
                    <a:pt x="15285" y="9654"/>
                  </a:cubicBezTo>
                  <a:cubicBezTo>
                    <a:pt x="14258" y="9951"/>
                    <a:pt x="13071" y="10522"/>
                    <a:pt x="12021" y="10613"/>
                  </a:cubicBezTo>
                  <a:cubicBezTo>
                    <a:pt x="11854" y="10728"/>
                    <a:pt x="11701" y="10786"/>
                    <a:pt x="11558" y="10786"/>
                  </a:cubicBezTo>
                  <a:cubicBezTo>
                    <a:pt x="11389" y="10786"/>
                    <a:pt x="11234" y="10705"/>
                    <a:pt x="11086" y="10545"/>
                  </a:cubicBezTo>
                  <a:cubicBezTo>
                    <a:pt x="10926" y="10202"/>
                    <a:pt x="10766" y="9860"/>
                    <a:pt x="10629" y="9517"/>
                  </a:cubicBezTo>
                  <a:cubicBezTo>
                    <a:pt x="10332" y="8878"/>
                    <a:pt x="10058" y="8216"/>
                    <a:pt x="9807" y="7554"/>
                  </a:cubicBezTo>
                  <a:cubicBezTo>
                    <a:pt x="8894" y="5181"/>
                    <a:pt x="8164" y="2738"/>
                    <a:pt x="7616" y="250"/>
                  </a:cubicBezTo>
                  <a:cubicBezTo>
                    <a:pt x="7578" y="87"/>
                    <a:pt x="7410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CFCE8DE6-C15B-6BA6-B6B3-2D0939122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5386" y="4640297"/>
            <a:ext cx="472723" cy="4727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8E1B66-2744-D687-2556-3A3C5D1B68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0358" y="1258899"/>
            <a:ext cx="6560370" cy="362226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4619" y="94154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HOME PAGE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</a:t>
            </a:r>
            <a:br>
              <a:rPr lang="en-IN" dirty="0"/>
            </a:b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62100" y="1060540"/>
            <a:ext cx="6861900" cy="37716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09055" y="784350"/>
            <a:ext cx="2542309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REGISTER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B1897F-F3F3-AC0B-4B42-FE7FF993C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5386" y="4647917"/>
            <a:ext cx="472723" cy="47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256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60717" y="1004742"/>
            <a:ext cx="6615543" cy="3673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A69F01-52DF-FB98-A1A0-C623776B9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E56E3EB-21BC-672E-23BE-D4D95F5A9575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486489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45BFCD-A959-8690-70BD-CF2DCF73A4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60717" y="1015818"/>
            <a:ext cx="6615543" cy="36512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0BA9480-DF94-B0DC-4A47-9E4C3C199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797" y="4609817"/>
            <a:ext cx="472723" cy="4727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52DDA4-5F7D-B0D7-C96A-E3DA4ADECB47}"/>
              </a:ext>
            </a:extLst>
          </p:cNvPr>
          <p:cNvSpPr txBox="1"/>
          <p:nvPr/>
        </p:nvSpPr>
        <p:spPr>
          <a:xfrm>
            <a:off x="481759" y="758662"/>
            <a:ext cx="322897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SEARCH</a:t>
            </a:r>
          </a:p>
        </p:txBody>
      </p:sp>
    </p:spTree>
    <p:extLst>
      <p:ext uri="{BB962C8B-B14F-4D97-AF65-F5344CB8AC3E}">
        <p14:creationId xmlns:p14="http://schemas.microsoft.com/office/powerpoint/2010/main" val="2208858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263</Words>
  <Application>Microsoft Office PowerPoint</Application>
  <PresentationFormat>On-screen Show (16:9)</PresentationFormat>
  <Paragraphs>36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Itim</vt:lpstr>
      <vt:lpstr>Calibri Light</vt:lpstr>
      <vt:lpstr>Agency FB</vt:lpstr>
      <vt:lpstr>Arial</vt:lpstr>
      <vt:lpstr>Muli</vt:lpstr>
      <vt:lpstr>Calibri</vt:lpstr>
      <vt:lpstr>Merriweather</vt:lpstr>
      <vt:lpstr>Office Theme</vt:lpstr>
      <vt:lpstr>PowerPoint Presentation</vt:lpstr>
      <vt:lpstr>TEAM MEMBERS </vt:lpstr>
      <vt:lpstr>INTRODUCTION</vt:lpstr>
      <vt:lpstr>OBJECTIVE</vt:lpstr>
      <vt:lpstr>WORKING METHODOLOGY</vt:lpstr>
      <vt:lpstr>PowerPoint Presentation</vt:lpstr>
      <vt:lpstr>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CRYPTO- SCREENER</dc:title>
  <dc:creator>Yashi Mishra</dc:creator>
  <cp:lastModifiedBy>Yashi</cp:lastModifiedBy>
  <cp:revision>21</cp:revision>
  <dcterms:modified xsi:type="dcterms:W3CDTF">2022-06-01T16:25:41Z</dcterms:modified>
</cp:coreProperties>
</file>